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502" y="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4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4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5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1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6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4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4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7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1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3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9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9F270-35EE-430F-B0AE-E6F87DE10E04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37C90-17CA-492B-A891-9BECF4065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8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Tutorial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Introducere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in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inginerie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aerospatiala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37665" y="3766788"/>
          <a:ext cx="5868670" cy="1814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0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8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98072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Proiectul privind Învățământul Secundar (ROSE)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Schema de Granturi Necompetitive pentru Universități (SGU-N)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Beneficiar: Universitatea din Craiova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Titlul subproiectului:  „Am ales, FIE – rămân” (FIE-R)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Acord de grant nr. 24/SGU/NC/I </a:t>
            </a:r>
            <a:r>
              <a:rPr kumimoji="0" lang="ro-RO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din</a:t>
            </a:r>
            <a:r>
              <a:rPr kumimoji="0" lang="ro-RO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16.10.2017</a:t>
            </a:r>
            <a:endParaRPr kumimoji="0" lang="ro-RO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122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Obiectivul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disciplinei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685800" indent="-6858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Contribuie la formarea viitorilor ingineri de profil aerospatial, familiarizându-se cu limbajul specific aviatiei si aeronauticii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685800" indent="-685800"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Ofera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vi-VN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studentilor informatiile necesare pentru a intelege modul de gandire in proiectarea si exploatarea unui aparat de zbor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vi-VN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699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 err="1">
                <a:solidFill>
                  <a:schemeClr val="tx2"/>
                </a:solidFill>
              </a:rPr>
              <a:t>țiuni</a:t>
            </a:r>
            <a:r>
              <a:rPr lang="ro-RO" dirty="0">
                <a:solidFill>
                  <a:schemeClr val="tx2"/>
                </a:solidFill>
              </a:rPr>
              <a:t> teoretice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si</a:t>
            </a:r>
            <a:r>
              <a:rPr lang="en-US" dirty="0">
                <a:solidFill>
                  <a:schemeClr val="tx2"/>
                </a:solidFill>
              </a:rPr>
              <a:t> practice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Clasificarea masinilor aeriene si spatiale: Baloane, planoare, avioane, helicopter, sateliti si rachete.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Prezentarea diferitelor configuratii de planoare, avioane, rachete.</a:t>
            </a:r>
          </a:p>
        </p:txBody>
      </p:sp>
    </p:spTree>
    <p:extLst>
      <p:ext uri="{BB962C8B-B14F-4D97-AF65-F5344CB8AC3E}">
        <p14:creationId xmlns:p14="http://schemas.microsoft.com/office/powerpoint/2010/main" val="2625473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 err="1">
                <a:solidFill>
                  <a:schemeClr val="tx2"/>
                </a:solidFill>
              </a:rPr>
              <a:t>țiuni</a:t>
            </a:r>
            <a:r>
              <a:rPr lang="ro-RO" dirty="0">
                <a:solidFill>
                  <a:schemeClr val="tx2"/>
                </a:solidFill>
              </a:rPr>
              <a:t>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Regulamente si instrumente de proiectare.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Regulamente nationale si internationale.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Regulamente nationale si internationale, unitati de masura folosite in aviatie.               </a:t>
            </a:r>
          </a:p>
          <a:p>
            <a:pPr algn="just"/>
            <a:endParaRPr lang="vi-VN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387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 err="1">
                <a:solidFill>
                  <a:schemeClr val="tx2"/>
                </a:solidFill>
              </a:rPr>
              <a:t>țiuni</a:t>
            </a:r>
            <a:r>
              <a:rPr lang="ro-RO" dirty="0">
                <a:solidFill>
                  <a:schemeClr val="tx2"/>
                </a:solidFill>
              </a:rPr>
              <a:t> teoretice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si</a:t>
            </a:r>
            <a:r>
              <a:rPr lang="en-US" dirty="0">
                <a:solidFill>
                  <a:schemeClr val="tx2"/>
                </a:solidFill>
              </a:rPr>
              <a:t> practice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Parti componente si comenzi avioane.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Aripa fuselaj, ampenaje, tren de aterizare, mansa paloniere, comanda motor.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Prezentarea partilor componente ale avionelor  MIG 21 si AN-24.</a:t>
            </a:r>
            <a:endParaRPr lang="vi-VN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523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 err="1">
                <a:solidFill>
                  <a:schemeClr val="tx2"/>
                </a:solidFill>
              </a:rPr>
              <a:t>țiuni</a:t>
            </a:r>
            <a:r>
              <a:rPr lang="ro-RO" dirty="0">
                <a:solidFill>
                  <a:schemeClr val="tx2"/>
                </a:solidFill>
              </a:rPr>
              <a:t> teoretice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Structura de rezistenta aripa: Structura grinda cu zabrele, longeroane, lise, nervuri, invelis, structuri integrate.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Structura de rezistenta fuselaj: Coca, monococa, semimonococa, cadre, lise, longeroane, structuri integrate.</a:t>
            </a:r>
          </a:p>
        </p:txBody>
      </p:sp>
    </p:spTree>
    <p:extLst>
      <p:ext uri="{BB962C8B-B14F-4D97-AF65-F5344CB8AC3E}">
        <p14:creationId xmlns:p14="http://schemas.microsoft.com/office/powerpoint/2010/main" val="245338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69"/>
            <a:ext cx="2743200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520" y="91269"/>
            <a:ext cx="29337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937320" y="71292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ro-RO" dirty="0" err="1">
                <a:solidFill>
                  <a:schemeClr val="tx2"/>
                </a:solidFill>
              </a:rPr>
              <a:t>țiuni</a:t>
            </a:r>
            <a:r>
              <a:rPr lang="ro-RO" dirty="0">
                <a:solidFill>
                  <a:schemeClr val="tx2"/>
                </a:solidFill>
              </a:rPr>
              <a:t> teoretice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si</a:t>
            </a:r>
            <a:r>
              <a:rPr lang="en-US" dirty="0">
                <a:solidFill>
                  <a:schemeClr val="tx2"/>
                </a:solidFill>
              </a:rPr>
              <a:t> practice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208912" cy="4176464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Prezentare aparatura de bord – avioanele MIG 21, IAR 99 si AN-24.</a:t>
            </a:r>
          </a:p>
        </p:txBody>
      </p:sp>
    </p:spTree>
    <p:extLst>
      <p:ext uri="{BB962C8B-B14F-4D97-AF65-F5344CB8AC3E}">
        <p14:creationId xmlns:p14="http://schemas.microsoft.com/office/powerpoint/2010/main" val="3449324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252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Office Theme</vt:lpstr>
      <vt:lpstr>Tutorial</vt:lpstr>
      <vt:lpstr>Obiectivul disciplinei</vt:lpstr>
      <vt:lpstr>Noțiuni teoretice si practice</vt:lpstr>
      <vt:lpstr>Noțiuni teoretice</vt:lpstr>
      <vt:lpstr>Noțiuni teoretice si practice</vt:lpstr>
      <vt:lpstr>Noțiuni teoretice</vt:lpstr>
      <vt:lpstr>Noțiuni teoretice si 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</dc:title>
  <dc:creator>user</dc:creator>
  <cp:lastModifiedBy>user</cp:lastModifiedBy>
  <cp:revision>22</cp:revision>
  <dcterms:created xsi:type="dcterms:W3CDTF">2018-09-25T18:40:18Z</dcterms:created>
  <dcterms:modified xsi:type="dcterms:W3CDTF">2018-10-07T08:44:12Z</dcterms:modified>
</cp:coreProperties>
</file>